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241" r:id="rId2"/>
    <p:sldId id="1242" r:id="rId3"/>
    <p:sldId id="1243" r:id="rId4"/>
    <p:sldId id="1244" r:id="rId5"/>
    <p:sldId id="1245" r:id="rId6"/>
    <p:sldId id="124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9245" y="2541056"/>
            <a:ext cx="8744756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358. LUNG SUNG KHUAVAAK NA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6409" y="3765148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Sunshine in the Soul</a:t>
            </a:r>
          </a:p>
          <a:p>
            <a:r>
              <a:rPr lang="en-US" sz="1500" dirty="0"/>
              <a:t>2 Sam. 23:4</a:t>
            </a:r>
          </a:p>
          <a:p>
            <a:r>
              <a:rPr lang="en-US" sz="1500" dirty="0"/>
              <a:t>Eliza Edmunds Hewitt, 1851-1920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94155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82563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sung,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khuavakna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28364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ah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33803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man in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gamtatna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070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dim hi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hi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96807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174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358. LUNG SUNG KHUAVAAK NA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2018-12-15T06:01:17Z</dcterms:modified>
</cp:coreProperties>
</file>